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112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Espace réservé du texte 2"/>
          <p:cNvSpPr/>
          <p:nvPr/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1/8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6" name="Rectangle 5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ZoneTexte 6"/>
          <p:cNvSpPr/>
          <p:nvPr/>
        </p:nvSpPr>
        <p:spPr>
          <a:xfrm>
            <a:off x="2063880" y="2139120"/>
            <a:ext cx="5016240" cy="344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Je pose et j’effectue des opérations à trous. 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J’additionne et je soustrais des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8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2843280" cy="109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6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 le nombre qui manque pour que l’addition soit juste.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"/>
          <p:cNvSpPr/>
          <p:nvPr/>
        </p:nvSpPr>
        <p:spPr>
          <a:xfrm>
            <a:off x="1469520" y="21157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6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2" name="Rectangle 3"/>
          <p:cNvSpPr/>
          <p:nvPr/>
        </p:nvSpPr>
        <p:spPr>
          <a:xfrm>
            <a:off x="2216160" y="21157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3" name="Rectangle 4"/>
          <p:cNvSpPr/>
          <p:nvPr/>
        </p:nvSpPr>
        <p:spPr>
          <a:xfrm>
            <a:off x="1467720" y="28879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4" name="Rectangle 5"/>
          <p:cNvSpPr/>
          <p:nvPr/>
        </p:nvSpPr>
        <p:spPr>
          <a:xfrm>
            <a:off x="2216160" y="28933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5" name="Rectangle 6"/>
          <p:cNvSpPr/>
          <p:nvPr/>
        </p:nvSpPr>
        <p:spPr>
          <a:xfrm>
            <a:off x="724320" y="2887200"/>
            <a:ext cx="720360" cy="75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+</a:t>
            </a:r>
            <a:endParaRPr b="0" lang="fr-FR" sz="4000" spc="-1" strike="noStrike">
              <a:latin typeface="Arial"/>
            </a:endParaRPr>
          </a:p>
        </p:txBody>
      </p:sp>
      <p:cxnSp>
        <p:nvCxnSpPr>
          <p:cNvPr id="56" name="Connecteur droit 16"/>
          <p:cNvCxnSpPr/>
          <p:nvPr/>
        </p:nvCxnSpPr>
        <p:spPr>
          <a:xfrm>
            <a:off x="720000" y="3646440"/>
            <a:ext cx="2217240" cy="36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57" name="Rectangle 17"/>
          <p:cNvSpPr/>
          <p:nvPr/>
        </p:nvSpPr>
        <p:spPr>
          <a:xfrm>
            <a:off x="1453680" y="36774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8" name="Rectangle 18"/>
          <p:cNvSpPr/>
          <p:nvPr/>
        </p:nvSpPr>
        <p:spPr>
          <a:xfrm>
            <a:off x="2216160" y="36831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9" name="Rectangle : coins arrondis 19"/>
          <p:cNvSpPr/>
          <p:nvPr/>
        </p:nvSpPr>
        <p:spPr>
          <a:xfrm>
            <a:off x="2197080" y="2014560"/>
            <a:ext cx="770760" cy="247752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0" name="Rectangle : coins arrondis 20"/>
          <p:cNvSpPr/>
          <p:nvPr/>
        </p:nvSpPr>
        <p:spPr>
          <a:xfrm>
            <a:off x="255960" y="4824360"/>
            <a:ext cx="2804040" cy="75564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</a:rPr>
              <a:t>5 + 6 = 11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61" name="Rectangle 21"/>
          <p:cNvSpPr/>
          <p:nvPr/>
        </p:nvSpPr>
        <p:spPr>
          <a:xfrm>
            <a:off x="2210760" y="28879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2" name="ZoneTexte 8"/>
          <p:cNvSpPr/>
          <p:nvPr/>
        </p:nvSpPr>
        <p:spPr>
          <a:xfrm>
            <a:off x="1623960" y="1749600"/>
            <a:ext cx="632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c00000"/>
                </a:solidFill>
                <a:latin typeface="Calibri"/>
              </a:rPr>
              <a:t>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3" name="ZoneTexte 54"/>
          <p:cNvSpPr/>
          <p:nvPr/>
        </p:nvSpPr>
        <p:spPr>
          <a:xfrm>
            <a:off x="4671000" y="180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4" name="ZoneTexte 53"/>
          <p:cNvSpPr/>
          <p:nvPr/>
        </p:nvSpPr>
        <p:spPr>
          <a:xfrm>
            <a:off x="4680000" y="900000"/>
            <a:ext cx="36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264,35 + 23,6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5" name="ZoneTexte 1"/>
          <p:cNvSpPr/>
          <p:nvPr/>
        </p:nvSpPr>
        <p:spPr>
          <a:xfrm>
            <a:off x="4793400" y="2540160"/>
            <a:ext cx="312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264 + 24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3384360" y="324360"/>
            <a:ext cx="1077840" cy="5378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>
            <a:off x="7992000" y="33264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8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2"/>
          <p:cNvSpPr/>
          <p:nvPr/>
        </p:nvSpPr>
        <p:spPr>
          <a:xfrm>
            <a:off x="1469520" y="21157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6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1" name="Rectangle 3"/>
          <p:cNvSpPr/>
          <p:nvPr/>
        </p:nvSpPr>
        <p:spPr>
          <a:xfrm>
            <a:off x="2216160" y="21157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2" name="Rectangle 4"/>
          <p:cNvSpPr/>
          <p:nvPr/>
        </p:nvSpPr>
        <p:spPr>
          <a:xfrm>
            <a:off x="1467720" y="28879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3" name="Rectangle 5"/>
          <p:cNvSpPr/>
          <p:nvPr/>
        </p:nvSpPr>
        <p:spPr>
          <a:xfrm>
            <a:off x="2216160" y="28933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4" name="Rectangle 6"/>
          <p:cNvSpPr/>
          <p:nvPr/>
        </p:nvSpPr>
        <p:spPr>
          <a:xfrm>
            <a:off x="724320" y="2887200"/>
            <a:ext cx="720360" cy="75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+</a:t>
            </a:r>
            <a:endParaRPr b="0" lang="fr-FR" sz="4000" spc="-1" strike="noStrike">
              <a:latin typeface="Arial"/>
            </a:endParaRPr>
          </a:p>
        </p:txBody>
      </p:sp>
      <p:cxnSp>
        <p:nvCxnSpPr>
          <p:cNvPr id="75" name="Connecteur droit 16"/>
          <p:cNvCxnSpPr/>
          <p:nvPr/>
        </p:nvCxnSpPr>
        <p:spPr>
          <a:xfrm>
            <a:off x="720000" y="3646440"/>
            <a:ext cx="2217240" cy="36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76" name="Rectangle 17"/>
          <p:cNvSpPr/>
          <p:nvPr/>
        </p:nvSpPr>
        <p:spPr>
          <a:xfrm>
            <a:off x="1453680" y="36774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7" name="Rectangle 18"/>
          <p:cNvSpPr/>
          <p:nvPr/>
        </p:nvSpPr>
        <p:spPr>
          <a:xfrm>
            <a:off x="2216160" y="36831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8" name="Rectangle : coins arrondis 19"/>
          <p:cNvSpPr/>
          <p:nvPr/>
        </p:nvSpPr>
        <p:spPr>
          <a:xfrm>
            <a:off x="1415520" y="2027880"/>
            <a:ext cx="770760" cy="247752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9" name="Rectangle : coins arrondis 20"/>
          <p:cNvSpPr/>
          <p:nvPr/>
        </p:nvSpPr>
        <p:spPr>
          <a:xfrm>
            <a:off x="170280" y="4680000"/>
            <a:ext cx="3609720" cy="75564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</a:rPr>
              <a:t>1 + 6 + 2 = 9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80" name="Rectangle 21"/>
          <p:cNvSpPr/>
          <p:nvPr/>
        </p:nvSpPr>
        <p:spPr>
          <a:xfrm>
            <a:off x="2210760" y="28879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1" name="Rectangle 8"/>
          <p:cNvSpPr/>
          <p:nvPr/>
        </p:nvSpPr>
        <p:spPr>
          <a:xfrm>
            <a:off x="1465920" y="28879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2" name="ZoneTexte 10"/>
          <p:cNvSpPr/>
          <p:nvPr/>
        </p:nvSpPr>
        <p:spPr>
          <a:xfrm>
            <a:off x="1623960" y="1749600"/>
            <a:ext cx="632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c00000"/>
                </a:solidFill>
                <a:latin typeface="Calibri"/>
              </a:rPr>
              <a:t>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3" name="Titre 2"/>
          <p:cNvSpPr txBox="1"/>
          <p:nvPr/>
        </p:nvSpPr>
        <p:spPr>
          <a:xfrm>
            <a:off x="576720" y="348480"/>
            <a:ext cx="2808000" cy="109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 le nombre qui manque pour que l’addition soit juste.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ZoneTexte 3"/>
          <p:cNvSpPr/>
          <p:nvPr/>
        </p:nvSpPr>
        <p:spPr>
          <a:xfrm>
            <a:off x="4662360" y="909000"/>
            <a:ext cx="37882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264,35 + 23,6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5" name="ZoneTexte 4"/>
          <p:cNvSpPr/>
          <p:nvPr/>
        </p:nvSpPr>
        <p:spPr>
          <a:xfrm>
            <a:off x="4662360" y="180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264 + 24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6" name="ZoneTexte 5"/>
          <p:cNvSpPr/>
          <p:nvPr/>
        </p:nvSpPr>
        <p:spPr>
          <a:xfrm>
            <a:off x="7020000" y="1809000"/>
            <a:ext cx="10515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288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7" name="Rectangle 42"/>
          <p:cNvSpPr/>
          <p:nvPr/>
        </p:nvSpPr>
        <p:spPr>
          <a:xfrm>
            <a:off x="4726800" y="4322520"/>
            <a:ext cx="539280" cy="12902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+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88" name="Rectangle 43"/>
          <p:cNvSpPr/>
          <p:nvPr/>
        </p:nvSpPr>
        <p:spPr>
          <a:xfrm>
            <a:off x="598572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89" name="Rectangle 44"/>
          <p:cNvSpPr/>
          <p:nvPr/>
        </p:nvSpPr>
        <p:spPr>
          <a:xfrm>
            <a:off x="670680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0" name="Rectangle 45"/>
          <p:cNvSpPr/>
          <p:nvPr/>
        </p:nvSpPr>
        <p:spPr>
          <a:xfrm>
            <a:off x="5986440" y="432252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6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91" name="Rectangle 50"/>
          <p:cNvSpPr/>
          <p:nvPr/>
        </p:nvSpPr>
        <p:spPr>
          <a:xfrm>
            <a:off x="6706440" y="432252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92" name="Rectangle 51"/>
          <p:cNvSpPr/>
          <p:nvPr/>
        </p:nvSpPr>
        <p:spPr>
          <a:xfrm>
            <a:off x="742680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93" name="Rectangle 52"/>
          <p:cNvSpPr/>
          <p:nvPr/>
        </p:nvSpPr>
        <p:spPr>
          <a:xfrm>
            <a:off x="8140680" y="3606480"/>
            <a:ext cx="791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94" name="Rectangle 53"/>
          <p:cNvSpPr/>
          <p:nvPr/>
        </p:nvSpPr>
        <p:spPr>
          <a:xfrm>
            <a:off x="7427520" y="432252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6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95" name="ZoneTexte 7"/>
          <p:cNvSpPr/>
          <p:nvPr/>
        </p:nvSpPr>
        <p:spPr>
          <a:xfrm>
            <a:off x="7246800" y="417420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96" name="ZoneTexte 2"/>
              <p:cNvSpPr txBox="1"/>
              <p:nvPr/>
            </p:nvSpPr>
            <p:spPr>
              <a:xfrm>
                <a:off x="7512120" y="3921840"/>
                <a:ext cx="55080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97" name="ZoneTexte 21"/>
              <p:cNvSpPr txBox="1"/>
              <p:nvPr/>
            </p:nvSpPr>
            <p:spPr>
              <a:xfrm>
                <a:off x="8148240" y="3906720"/>
                <a:ext cx="705960" cy="369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98" name="ZoneTexte 9"/>
          <p:cNvSpPr/>
          <p:nvPr/>
        </p:nvSpPr>
        <p:spPr>
          <a:xfrm>
            <a:off x="7246080" y="475344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99" name="Rectangle 54"/>
          <p:cNvSpPr/>
          <p:nvPr/>
        </p:nvSpPr>
        <p:spPr>
          <a:xfrm>
            <a:off x="8139960" y="4326480"/>
            <a:ext cx="790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00" name="Rectangle 55"/>
          <p:cNvSpPr/>
          <p:nvPr/>
        </p:nvSpPr>
        <p:spPr>
          <a:xfrm>
            <a:off x="526680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01" name="Rectangle 124"/>
          <p:cNvSpPr/>
          <p:nvPr/>
        </p:nvSpPr>
        <p:spPr>
          <a:xfrm>
            <a:off x="5267880" y="432252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466920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"/>
          <p:cNvSpPr/>
          <p:nvPr/>
        </p:nvSpPr>
        <p:spPr>
          <a:xfrm>
            <a:off x="447336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ZoneTexte 26"/>
          <p:cNvSpPr/>
          <p:nvPr/>
        </p:nvSpPr>
        <p:spPr>
          <a:xfrm>
            <a:off x="755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5" name="ZoneTexte 27"/>
          <p:cNvSpPr/>
          <p:nvPr/>
        </p:nvSpPr>
        <p:spPr>
          <a:xfrm>
            <a:off x="719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6" name="ZoneTexte 29"/>
          <p:cNvSpPr/>
          <p:nvPr/>
        </p:nvSpPr>
        <p:spPr>
          <a:xfrm>
            <a:off x="683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7" name="ZoneTexte 33"/>
          <p:cNvSpPr/>
          <p:nvPr/>
        </p:nvSpPr>
        <p:spPr>
          <a:xfrm>
            <a:off x="827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8" name="ZoneTexte 34"/>
          <p:cNvSpPr/>
          <p:nvPr/>
        </p:nvSpPr>
        <p:spPr>
          <a:xfrm>
            <a:off x="611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9" name="ZoneTexte 38"/>
          <p:cNvSpPr/>
          <p:nvPr/>
        </p:nvSpPr>
        <p:spPr>
          <a:xfrm>
            <a:off x="7656840" y="914400"/>
            <a:ext cx="13431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287,95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3384720" y="324720"/>
            <a:ext cx="1077840" cy="5378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1" name=""/>
          <p:cNvSpPr/>
          <p:nvPr/>
        </p:nvSpPr>
        <p:spPr>
          <a:xfrm>
            <a:off x="7992000" y="33264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3" name="ZoneTexte 11"/>
          <p:cNvSpPr/>
          <p:nvPr/>
        </p:nvSpPr>
        <p:spPr>
          <a:xfrm>
            <a:off x="540000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" dur="indefinite" restart="never" nodeType="tmRoot">
          <p:childTnLst>
            <p:seq>
              <p:cTn id="24" dur="indefinite" nodeType="mainSeq"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914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Résultat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Rectangle 2"/>
          <p:cNvSpPr/>
          <p:nvPr/>
        </p:nvSpPr>
        <p:spPr>
          <a:xfrm>
            <a:off x="1469520" y="21168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6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7" name="Rectangle 3"/>
          <p:cNvSpPr/>
          <p:nvPr/>
        </p:nvSpPr>
        <p:spPr>
          <a:xfrm>
            <a:off x="2216160" y="21168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8" name="Rectangle 4"/>
          <p:cNvSpPr/>
          <p:nvPr/>
        </p:nvSpPr>
        <p:spPr>
          <a:xfrm>
            <a:off x="1467720" y="28890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19" name="Rectangle 5"/>
          <p:cNvSpPr/>
          <p:nvPr/>
        </p:nvSpPr>
        <p:spPr>
          <a:xfrm>
            <a:off x="2216160" y="28944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0" name="Rectangle 6"/>
          <p:cNvSpPr/>
          <p:nvPr/>
        </p:nvSpPr>
        <p:spPr>
          <a:xfrm>
            <a:off x="724320" y="2888280"/>
            <a:ext cx="720360" cy="75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+</a:t>
            </a:r>
            <a:endParaRPr b="0" lang="fr-FR" sz="4000" spc="-1" strike="noStrike">
              <a:latin typeface="Arial"/>
            </a:endParaRPr>
          </a:p>
        </p:txBody>
      </p:sp>
      <p:cxnSp>
        <p:nvCxnSpPr>
          <p:cNvPr id="121" name="Connecteur droit 16"/>
          <p:cNvCxnSpPr/>
          <p:nvPr/>
        </p:nvCxnSpPr>
        <p:spPr>
          <a:xfrm>
            <a:off x="720000" y="3647520"/>
            <a:ext cx="2217240" cy="36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22" name="Rectangle 17"/>
          <p:cNvSpPr/>
          <p:nvPr/>
        </p:nvSpPr>
        <p:spPr>
          <a:xfrm>
            <a:off x="1453680" y="367848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23" name="Rectangle 18"/>
          <p:cNvSpPr/>
          <p:nvPr/>
        </p:nvSpPr>
        <p:spPr>
          <a:xfrm>
            <a:off x="2216160" y="368424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24" name="Rectangle 21"/>
          <p:cNvSpPr/>
          <p:nvPr/>
        </p:nvSpPr>
        <p:spPr>
          <a:xfrm>
            <a:off x="2210760" y="28890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5" name="Rectangle 8"/>
          <p:cNvSpPr/>
          <p:nvPr/>
        </p:nvSpPr>
        <p:spPr>
          <a:xfrm>
            <a:off x="1465920" y="28890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"/>
          <p:cNvSpPr/>
          <p:nvPr/>
        </p:nvSpPr>
        <p:spPr>
          <a:xfrm>
            <a:off x="3385080" y="325080"/>
            <a:ext cx="1077840" cy="5378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7992000" y="33264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ZoneTexte 16"/>
          <p:cNvSpPr/>
          <p:nvPr/>
        </p:nvSpPr>
        <p:spPr>
          <a:xfrm>
            <a:off x="4671000" y="180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0" name="ZoneTexte 17"/>
          <p:cNvSpPr/>
          <p:nvPr/>
        </p:nvSpPr>
        <p:spPr>
          <a:xfrm>
            <a:off x="4680000" y="900000"/>
            <a:ext cx="46947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196,13 – 65,02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1" name="ZoneTexte 18"/>
          <p:cNvSpPr/>
          <p:nvPr/>
        </p:nvSpPr>
        <p:spPr>
          <a:xfrm>
            <a:off x="4793400" y="2540160"/>
            <a:ext cx="312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196 – 65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3023280" cy="127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 le nombre qui manque pour que la soustraction soit juste.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Rectangle 2"/>
          <p:cNvSpPr/>
          <p:nvPr/>
        </p:nvSpPr>
        <p:spPr>
          <a:xfrm>
            <a:off x="1469520" y="21135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5" name="Rectangle 3"/>
          <p:cNvSpPr/>
          <p:nvPr/>
        </p:nvSpPr>
        <p:spPr>
          <a:xfrm>
            <a:off x="2216160" y="21135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4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6" name="Rectangle 4"/>
          <p:cNvSpPr/>
          <p:nvPr/>
        </p:nvSpPr>
        <p:spPr>
          <a:xfrm>
            <a:off x="1467720" y="28857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7" name="Rectangle 5"/>
          <p:cNvSpPr/>
          <p:nvPr/>
        </p:nvSpPr>
        <p:spPr>
          <a:xfrm>
            <a:off x="2216160" y="28911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8" name="Rectangle 6"/>
          <p:cNvSpPr/>
          <p:nvPr/>
        </p:nvSpPr>
        <p:spPr>
          <a:xfrm>
            <a:off x="724320" y="2885040"/>
            <a:ext cx="720360" cy="75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−</a:t>
            </a:r>
            <a:endParaRPr b="0" lang="fr-FR" sz="4000" spc="-1" strike="noStrike">
              <a:latin typeface="Arial"/>
            </a:endParaRPr>
          </a:p>
        </p:txBody>
      </p:sp>
      <p:cxnSp>
        <p:nvCxnSpPr>
          <p:cNvPr id="139" name="Connecteur droit 16"/>
          <p:cNvCxnSpPr/>
          <p:nvPr/>
        </p:nvCxnSpPr>
        <p:spPr>
          <a:xfrm>
            <a:off x="720000" y="3644280"/>
            <a:ext cx="2217240" cy="36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40" name="Rectangle 17"/>
          <p:cNvSpPr/>
          <p:nvPr/>
        </p:nvSpPr>
        <p:spPr>
          <a:xfrm>
            <a:off x="1453680" y="367524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1" name="Rectangle 18"/>
          <p:cNvSpPr/>
          <p:nvPr/>
        </p:nvSpPr>
        <p:spPr>
          <a:xfrm>
            <a:off x="2216160" y="36810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7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2" name="Rectangle : coins arrondis 19"/>
          <p:cNvSpPr/>
          <p:nvPr/>
        </p:nvSpPr>
        <p:spPr>
          <a:xfrm>
            <a:off x="2197080" y="2012400"/>
            <a:ext cx="770760" cy="247752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Rectangle : coins arrondis 20"/>
          <p:cNvSpPr/>
          <p:nvPr/>
        </p:nvSpPr>
        <p:spPr>
          <a:xfrm>
            <a:off x="497520" y="4773960"/>
            <a:ext cx="2562480" cy="80604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4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−</a:t>
            </a: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 … = 7 ?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4" name="Rectangle 21"/>
          <p:cNvSpPr/>
          <p:nvPr/>
        </p:nvSpPr>
        <p:spPr>
          <a:xfrm>
            <a:off x="2210760" y="28857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"/>
          <p:cNvSpPr/>
          <p:nvPr/>
        </p:nvSpPr>
        <p:spPr>
          <a:xfrm>
            <a:off x="3425400" y="325080"/>
            <a:ext cx="1077840" cy="5378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7" name=""/>
          <p:cNvSpPr/>
          <p:nvPr/>
        </p:nvSpPr>
        <p:spPr>
          <a:xfrm>
            <a:off x="7992000" y="33264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ZoneTexte 25"/>
          <p:cNvSpPr/>
          <p:nvPr/>
        </p:nvSpPr>
        <p:spPr>
          <a:xfrm>
            <a:off x="4662360" y="909000"/>
            <a:ext cx="37882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196,13 – 65,02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9" name="ZoneTexte 28"/>
          <p:cNvSpPr/>
          <p:nvPr/>
        </p:nvSpPr>
        <p:spPr>
          <a:xfrm>
            <a:off x="4662360" y="180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196 – 65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0" name="ZoneTexte 30"/>
          <p:cNvSpPr/>
          <p:nvPr/>
        </p:nvSpPr>
        <p:spPr>
          <a:xfrm>
            <a:off x="7020000" y="1809000"/>
            <a:ext cx="10515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131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1" name="Rectangle 1"/>
          <p:cNvSpPr/>
          <p:nvPr/>
        </p:nvSpPr>
        <p:spPr>
          <a:xfrm>
            <a:off x="4726800" y="4322520"/>
            <a:ext cx="539280" cy="12902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2" name="Rectangle 7"/>
          <p:cNvSpPr/>
          <p:nvPr/>
        </p:nvSpPr>
        <p:spPr>
          <a:xfrm>
            <a:off x="598572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53" name="Rectangle 11"/>
          <p:cNvSpPr/>
          <p:nvPr/>
        </p:nvSpPr>
        <p:spPr>
          <a:xfrm>
            <a:off x="670680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54" name="Rectangle 13"/>
          <p:cNvSpPr/>
          <p:nvPr/>
        </p:nvSpPr>
        <p:spPr>
          <a:xfrm>
            <a:off x="5986440" y="432252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9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6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5" name="Rectangle 14"/>
          <p:cNvSpPr/>
          <p:nvPr/>
        </p:nvSpPr>
        <p:spPr>
          <a:xfrm>
            <a:off x="6706440" y="432252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6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6" name="Rectangle 15"/>
          <p:cNvSpPr/>
          <p:nvPr/>
        </p:nvSpPr>
        <p:spPr>
          <a:xfrm>
            <a:off x="742680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57" name="Rectangle 16"/>
          <p:cNvSpPr/>
          <p:nvPr/>
        </p:nvSpPr>
        <p:spPr>
          <a:xfrm>
            <a:off x="8140680" y="3606480"/>
            <a:ext cx="791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58" name="Rectangle 19"/>
          <p:cNvSpPr/>
          <p:nvPr/>
        </p:nvSpPr>
        <p:spPr>
          <a:xfrm>
            <a:off x="7427520" y="432252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0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9" name="ZoneTexte 31"/>
          <p:cNvSpPr/>
          <p:nvPr/>
        </p:nvSpPr>
        <p:spPr>
          <a:xfrm>
            <a:off x="7246800" y="417420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0" name="ZoneTexte 32"/>
              <p:cNvSpPr txBox="1"/>
              <p:nvPr/>
            </p:nvSpPr>
            <p:spPr>
              <a:xfrm>
                <a:off x="7512120" y="3921840"/>
                <a:ext cx="55080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61" name="ZoneTexte 35"/>
              <p:cNvSpPr txBox="1"/>
              <p:nvPr/>
            </p:nvSpPr>
            <p:spPr>
              <a:xfrm>
                <a:off x="8148240" y="3906720"/>
                <a:ext cx="705960" cy="369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62" name="ZoneTexte 36"/>
          <p:cNvSpPr/>
          <p:nvPr/>
        </p:nvSpPr>
        <p:spPr>
          <a:xfrm>
            <a:off x="7246080" y="475344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3" name="Rectangle 20"/>
          <p:cNvSpPr/>
          <p:nvPr/>
        </p:nvSpPr>
        <p:spPr>
          <a:xfrm>
            <a:off x="8139960" y="4326480"/>
            <a:ext cx="790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64" name="Rectangle 22"/>
          <p:cNvSpPr/>
          <p:nvPr/>
        </p:nvSpPr>
        <p:spPr>
          <a:xfrm>
            <a:off x="526680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65" name="Rectangle 23"/>
          <p:cNvSpPr/>
          <p:nvPr/>
        </p:nvSpPr>
        <p:spPr>
          <a:xfrm>
            <a:off x="5267880" y="432252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466920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"/>
          <p:cNvSpPr/>
          <p:nvPr/>
        </p:nvSpPr>
        <p:spPr>
          <a:xfrm>
            <a:off x="447336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8" name="ZoneTexte 37"/>
          <p:cNvSpPr/>
          <p:nvPr/>
        </p:nvSpPr>
        <p:spPr>
          <a:xfrm>
            <a:off x="755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9" name="ZoneTexte 39"/>
          <p:cNvSpPr/>
          <p:nvPr/>
        </p:nvSpPr>
        <p:spPr>
          <a:xfrm>
            <a:off x="719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70" name="ZoneTexte 40"/>
          <p:cNvSpPr/>
          <p:nvPr/>
        </p:nvSpPr>
        <p:spPr>
          <a:xfrm>
            <a:off x="683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71" name="ZoneTexte 41"/>
          <p:cNvSpPr/>
          <p:nvPr/>
        </p:nvSpPr>
        <p:spPr>
          <a:xfrm>
            <a:off x="827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72" name="ZoneTexte 42"/>
          <p:cNvSpPr/>
          <p:nvPr/>
        </p:nvSpPr>
        <p:spPr>
          <a:xfrm>
            <a:off x="611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73" name="ZoneTexte 43"/>
          <p:cNvSpPr/>
          <p:nvPr/>
        </p:nvSpPr>
        <p:spPr>
          <a:xfrm>
            <a:off x="7800840" y="926640"/>
            <a:ext cx="13431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131,11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4" name="ZoneTexte 45"/>
          <p:cNvSpPr/>
          <p:nvPr/>
        </p:nvSpPr>
        <p:spPr>
          <a:xfrm>
            <a:off x="540000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2" dur="indefinite" restart="never" nodeType="tmRoot">
          <p:childTnLst>
            <p:seq>
              <p:cTn id="73" dur="indefinite" nodeType="mainSeq">
                <p:childTnLst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Rectangle 2"/>
          <p:cNvSpPr/>
          <p:nvPr/>
        </p:nvSpPr>
        <p:spPr>
          <a:xfrm>
            <a:off x="1469520" y="21135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77" name="Rectangle 3"/>
          <p:cNvSpPr/>
          <p:nvPr/>
        </p:nvSpPr>
        <p:spPr>
          <a:xfrm>
            <a:off x="2216160" y="21135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4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78" name="Rectangle 4"/>
          <p:cNvSpPr/>
          <p:nvPr/>
        </p:nvSpPr>
        <p:spPr>
          <a:xfrm>
            <a:off x="1467720" y="28857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79" name="Rectangle 5"/>
          <p:cNvSpPr/>
          <p:nvPr/>
        </p:nvSpPr>
        <p:spPr>
          <a:xfrm>
            <a:off x="2216160" y="28911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0" name="Rectangle 6"/>
          <p:cNvSpPr/>
          <p:nvPr/>
        </p:nvSpPr>
        <p:spPr>
          <a:xfrm>
            <a:off x="724320" y="2885040"/>
            <a:ext cx="720360" cy="75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−</a:t>
            </a:r>
            <a:endParaRPr b="0" lang="fr-FR" sz="4000" spc="-1" strike="noStrike">
              <a:latin typeface="Arial"/>
            </a:endParaRPr>
          </a:p>
        </p:txBody>
      </p:sp>
      <p:cxnSp>
        <p:nvCxnSpPr>
          <p:cNvPr id="181" name="Connecteur droit 16"/>
          <p:cNvCxnSpPr/>
          <p:nvPr/>
        </p:nvCxnSpPr>
        <p:spPr>
          <a:xfrm>
            <a:off x="720000" y="3644280"/>
            <a:ext cx="2217240" cy="36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82" name="Rectangle 17"/>
          <p:cNvSpPr/>
          <p:nvPr/>
        </p:nvSpPr>
        <p:spPr>
          <a:xfrm>
            <a:off x="1453680" y="367524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3" name="Rectangle 18"/>
          <p:cNvSpPr/>
          <p:nvPr/>
        </p:nvSpPr>
        <p:spPr>
          <a:xfrm>
            <a:off x="2216160" y="36810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7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4" name="Rectangle : coins arrondis 19"/>
          <p:cNvSpPr/>
          <p:nvPr/>
        </p:nvSpPr>
        <p:spPr>
          <a:xfrm>
            <a:off x="2197080" y="2012400"/>
            <a:ext cx="770760" cy="247752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Rectangle : coins arrondis 20"/>
          <p:cNvSpPr/>
          <p:nvPr/>
        </p:nvSpPr>
        <p:spPr>
          <a:xfrm>
            <a:off x="360000" y="4680000"/>
            <a:ext cx="3000240" cy="80604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14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−</a:t>
            </a: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 … = 7 ?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6" name="Rectangle 21"/>
          <p:cNvSpPr/>
          <p:nvPr/>
        </p:nvSpPr>
        <p:spPr>
          <a:xfrm>
            <a:off x="2210760" y="28857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7" name="Rectangle 8"/>
          <p:cNvSpPr/>
          <p:nvPr/>
        </p:nvSpPr>
        <p:spPr>
          <a:xfrm>
            <a:off x="1931760" y="2089800"/>
            <a:ext cx="720360" cy="719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70c0"/>
                </a:solidFill>
                <a:latin typeface="Calibri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8" name="Rectangle 9"/>
          <p:cNvSpPr/>
          <p:nvPr/>
        </p:nvSpPr>
        <p:spPr>
          <a:xfrm>
            <a:off x="1161000" y="2082960"/>
            <a:ext cx="103140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sngStrike">
                <a:solidFill>
                  <a:srgbClr val="c00000"/>
                </a:solidFill>
                <a:latin typeface="Calibri"/>
              </a:rPr>
              <a:t>9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8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9" name="Titre 3"/>
          <p:cNvSpPr txBox="1"/>
          <p:nvPr/>
        </p:nvSpPr>
        <p:spPr>
          <a:xfrm>
            <a:off x="576720" y="348480"/>
            <a:ext cx="3923280" cy="127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 le nombre qui manque pour que la soustraction soit juste.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1" name=""/>
          <p:cNvSpPr/>
          <p:nvPr/>
        </p:nvSpPr>
        <p:spPr>
          <a:xfrm>
            <a:off x="3385080" y="325080"/>
            <a:ext cx="1077840" cy="5378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2" name=""/>
          <p:cNvSpPr/>
          <p:nvPr/>
        </p:nvSpPr>
        <p:spPr>
          <a:xfrm>
            <a:off x="7992000" y="33264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3" name="ZoneTexte 44"/>
          <p:cNvSpPr/>
          <p:nvPr/>
        </p:nvSpPr>
        <p:spPr>
          <a:xfrm>
            <a:off x="4671000" y="180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94" name="ZoneTexte 46"/>
          <p:cNvSpPr/>
          <p:nvPr/>
        </p:nvSpPr>
        <p:spPr>
          <a:xfrm>
            <a:off x="4680000" y="900000"/>
            <a:ext cx="396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105,48 + 32,37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5" name="ZoneTexte 47"/>
          <p:cNvSpPr/>
          <p:nvPr/>
        </p:nvSpPr>
        <p:spPr>
          <a:xfrm>
            <a:off x="4793400" y="2540160"/>
            <a:ext cx="312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105 + 32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1" dur="indefinite" restart="never" nodeType="tmRoot">
          <p:childTnLst>
            <p:seq>
              <p:cTn id="122" dur="indefinite" nodeType="mainSeq"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Rectangle 2"/>
          <p:cNvSpPr/>
          <p:nvPr/>
        </p:nvSpPr>
        <p:spPr>
          <a:xfrm>
            <a:off x="1469520" y="21135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98" name="Rectangle 3"/>
          <p:cNvSpPr/>
          <p:nvPr/>
        </p:nvSpPr>
        <p:spPr>
          <a:xfrm>
            <a:off x="2216160" y="21135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4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99" name="Rectangle 4"/>
          <p:cNvSpPr/>
          <p:nvPr/>
        </p:nvSpPr>
        <p:spPr>
          <a:xfrm>
            <a:off x="1467720" y="28857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0" name="Rectangle 5"/>
          <p:cNvSpPr/>
          <p:nvPr/>
        </p:nvSpPr>
        <p:spPr>
          <a:xfrm>
            <a:off x="2216160" y="28911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1" name="Rectangle 6"/>
          <p:cNvSpPr/>
          <p:nvPr/>
        </p:nvSpPr>
        <p:spPr>
          <a:xfrm>
            <a:off x="724320" y="2885040"/>
            <a:ext cx="720360" cy="75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−</a:t>
            </a:r>
            <a:endParaRPr b="0" lang="fr-FR" sz="4000" spc="-1" strike="noStrike">
              <a:latin typeface="Arial"/>
            </a:endParaRPr>
          </a:p>
        </p:txBody>
      </p:sp>
      <p:cxnSp>
        <p:nvCxnSpPr>
          <p:cNvPr id="202" name="Connecteur droit 16"/>
          <p:cNvCxnSpPr/>
          <p:nvPr/>
        </p:nvCxnSpPr>
        <p:spPr>
          <a:xfrm>
            <a:off x="720000" y="3644280"/>
            <a:ext cx="2217240" cy="36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203" name="Rectangle 17"/>
          <p:cNvSpPr/>
          <p:nvPr/>
        </p:nvSpPr>
        <p:spPr>
          <a:xfrm>
            <a:off x="1453680" y="367524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4" name="Rectangle 18"/>
          <p:cNvSpPr/>
          <p:nvPr/>
        </p:nvSpPr>
        <p:spPr>
          <a:xfrm>
            <a:off x="2216160" y="368100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7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5" name="Rectangle : coins arrondis 19"/>
          <p:cNvSpPr/>
          <p:nvPr/>
        </p:nvSpPr>
        <p:spPr>
          <a:xfrm>
            <a:off x="2197080" y="2012400"/>
            <a:ext cx="770760" cy="247752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Rectangle : coins arrondis 20"/>
          <p:cNvSpPr/>
          <p:nvPr/>
        </p:nvSpPr>
        <p:spPr>
          <a:xfrm>
            <a:off x="398520" y="4552920"/>
            <a:ext cx="3000240" cy="80604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14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−</a:t>
            </a: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 7 = 7 ?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7" name="Rectangle 21"/>
          <p:cNvSpPr/>
          <p:nvPr/>
        </p:nvSpPr>
        <p:spPr>
          <a:xfrm>
            <a:off x="2210760" y="28857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</a:rPr>
              <a:t>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8" name="Rectangle 8"/>
          <p:cNvSpPr/>
          <p:nvPr/>
        </p:nvSpPr>
        <p:spPr>
          <a:xfrm>
            <a:off x="1931760" y="2089800"/>
            <a:ext cx="720360" cy="719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70c0"/>
                </a:solidFill>
                <a:latin typeface="Calibri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9" name="Rectangle 9"/>
          <p:cNvSpPr/>
          <p:nvPr/>
        </p:nvSpPr>
        <p:spPr>
          <a:xfrm>
            <a:off x="1161000" y="2082960"/>
            <a:ext cx="103140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sngStrike">
                <a:solidFill>
                  <a:srgbClr val="c00000"/>
                </a:solidFill>
                <a:latin typeface="Calibri"/>
              </a:rPr>
              <a:t>9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8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0" name="Rectangle 10"/>
          <p:cNvSpPr/>
          <p:nvPr/>
        </p:nvSpPr>
        <p:spPr>
          <a:xfrm>
            <a:off x="2213280" y="290052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</a:rPr>
              <a:t>7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1" name="Rectangle : coins arrondis 11"/>
          <p:cNvSpPr/>
          <p:nvPr/>
        </p:nvSpPr>
        <p:spPr>
          <a:xfrm>
            <a:off x="360000" y="5493960"/>
            <a:ext cx="3000240" cy="80604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</a:rPr>
              <a:t>8 − … = 5 ?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12" name="Rectangle 12"/>
          <p:cNvSpPr/>
          <p:nvPr/>
        </p:nvSpPr>
        <p:spPr>
          <a:xfrm>
            <a:off x="1481400" y="2889360"/>
            <a:ext cx="720360" cy="719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3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3" name="Titre 4"/>
          <p:cNvSpPr txBox="1"/>
          <p:nvPr/>
        </p:nvSpPr>
        <p:spPr>
          <a:xfrm>
            <a:off x="576720" y="348480"/>
            <a:ext cx="3923280" cy="127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 le nombre qui manque pour que la soustraction soit juste.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5" name=""/>
          <p:cNvSpPr/>
          <p:nvPr/>
        </p:nvSpPr>
        <p:spPr>
          <a:xfrm>
            <a:off x="3385080" y="325080"/>
            <a:ext cx="1077840" cy="5378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>
            <a:off x="7992000" y="33264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7" name="ZoneTexte 48"/>
          <p:cNvSpPr/>
          <p:nvPr/>
        </p:nvSpPr>
        <p:spPr>
          <a:xfrm>
            <a:off x="4653720" y="909000"/>
            <a:ext cx="37882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105,48 + 32,37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8" name="ZoneTexte 49"/>
          <p:cNvSpPr/>
          <p:nvPr/>
        </p:nvSpPr>
        <p:spPr>
          <a:xfrm>
            <a:off x="4653720" y="180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105 + 32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19" name="ZoneTexte 50"/>
          <p:cNvSpPr/>
          <p:nvPr/>
        </p:nvSpPr>
        <p:spPr>
          <a:xfrm>
            <a:off x="7011360" y="1809000"/>
            <a:ext cx="10515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137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20" name="Rectangle 24"/>
          <p:cNvSpPr/>
          <p:nvPr/>
        </p:nvSpPr>
        <p:spPr>
          <a:xfrm>
            <a:off x="4718160" y="4322520"/>
            <a:ext cx="539280" cy="12902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+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21" name="Rectangle 25"/>
          <p:cNvSpPr/>
          <p:nvPr/>
        </p:nvSpPr>
        <p:spPr>
          <a:xfrm>
            <a:off x="597708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22" name="Rectangle 26"/>
          <p:cNvSpPr/>
          <p:nvPr/>
        </p:nvSpPr>
        <p:spPr>
          <a:xfrm>
            <a:off x="669816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23" name="Rectangle 27"/>
          <p:cNvSpPr/>
          <p:nvPr/>
        </p:nvSpPr>
        <p:spPr>
          <a:xfrm>
            <a:off x="5977800" y="432252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0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24" name="Rectangle 28"/>
          <p:cNvSpPr/>
          <p:nvPr/>
        </p:nvSpPr>
        <p:spPr>
          <a:xfrm>
            <a:off x="6697800" y="432252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25" name="Rectangle 29"/>
          <p:cNvSpPr/>
          <p:nvPr/>
        </p:nvSpPr>
        <p:spPr>
          <a:xfrm>
            <a:off x="741816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226" name="Rectangle 30"/>
          <p:cNvSpPr/>
          <p:nvPr/>
        </p:nvSpPr>
        <p:spPr>
          <a:xfrm>
            <a:off x="8132040" y="3606480"/>
            <a:ext cx="791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227" name="Rectangle 31"/>
          <p:cNvSpPr/>
          <p:nvPr/>
        </p:nvSpPr>
        <p:spPr>
          <a:xfrm>
            <a:off x="7418880" y="432252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28" name="ZoneTexte 51"/>
          <p:cNvSpPr/>
          <p:nvPr/>
        </p:nvSpPr>
        <p:spPr>
          <a:xfrm>
            <a:off x="7238160" y="417420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9" name="ZoneTexte 52"/>
              <p:cNvSpPr txBox="1"/>
              <p:nvPr/>
            </p:nvSpPr>
            <p:spPr>
              <a:xfrm>
                <a:off x="7503480" y="3921840"/>
                <a:ext cx="55080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0" name="ZoneTexte 55"/>
              <p:cNvSpPr txBox="1"/>
              <p:nvPr/>
            </p:nvSpPr>
            <p:spPr>
              <a:xfrm>
                <a:off x="8139600" y="3906720"/>
                <a:ext cx="705960" cy="369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31" name="ZoneTexte 56"/>
          <p:cNvSpPr/>
          <p:nvPr/>
        </p:nvSpPr>
        <p:spPr>
          <a:xfrm>
            <a:off x="7237440" y="475344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32" name="Rectangle 32"/>
          <p:cNvSpPr/>
          <p:nvPr/>
        </p:nvSpPr>
        <p:spPr>
          <a:xfrm>
            <a:off x="8131320" y="4326480"/>
            <a:ext cx="790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33" name="Rectangle 33"/>
          <p:cNvSpPr/>
          <p:nvPr/>
        </p:nvSpPr>
        <p:spPr>
          <a:xfrm>
            <a:off x="5258160" y="360252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34" name="Rectangle 34"/>
          <p:cNvSpPr/>
          <p:nvPr/>
        </p:nvSpPr>
        <p:spPr>
          <a:xfrm>
            <a:off x="5259240" y="432252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35" name=""/>
          <p:cNvSpPr/>
          <p:nvPr/>
        </p:nvSpPr>
        <p:spPr>
          <a:xfrm>
            <a:off x="466056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6" name=""/>
          <p:cNvSpPr/>
          <p:nvPr/>
        </p:nvSpPr>
        <p:spPr>
          <a:xfrm>
            <a:off x="446472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ZoneTexte 57"/>
          <p:cNvSpPr/>
          <p:nvPr/>
        </p:nvSpPr>
        <p:spPr>
          <a:xfrm>
            <a:off x="754272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8" name="ZoneTexte 58"/>
          <p:cNvSpPr/>
          <p:nvPr/>
        </p:nvSpPr>
        <p:spPr>
          <a:xfrm>
            <a:off x="718272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9" name="ZoneTexte 59"/>
          <p:cNvSpPr/>
          <p:nvPr/>
        </p:nvSpPr>
        <p:spPr>
          <a:xfrm>
            <a:off x="682272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0" name="ZoneTexte 60"/>
          <p:cNvSpPr/>
          <p:nvPr/>
        </p:nvSpPr>
        <p:spPr>
          <a:xfrm>
            <a:off x="826272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1" name="ZoneTexte 61"/>
          <p:cNvSpPr/>
          <p:nvPr/>
        </p:nvSpPr>
        <p:spPr>
          <a:xfrm>
            <a:off x="610272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2" name="ZoneTexte 62"/>
          <p:cNvSpPr/>
          <p:nvPr/>
        </p:nvSpPr>
        <p:spPr>
          <a:xfrm>
            <a:off x="7836840" y="914400"/>
            <a:ext cx="13431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137,85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3" name="ZoneTexte 63"/>
          <p:cNvSpPr/>
          <p:nvPr/>
        </p:nvSpPr>
        <p:spPr>
          <a:xfrm>
            <a:off x="5391360" y="576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4" name="ZoneTexte 70"/>
          <p:cNvSpPr/>
          <p:nvPr/>
        </p:nvSpPr>
        <p:spPr>
          <a:xfrm>
            <a:off x="7560000" y="4322520"/>
            <a:ext cx="33156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8" dur="indefinite" restart="never" nodeType="tmRoot">
          <p:childTnLst>
            <p:seq>
              <p:cTn id="139" dur="indefinite" nodeType="mainSeq">
                <p:childTnLst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" name="Tableau 5"/>
          <p:cNvGraphicFramePr/>
          <p:nvPr/>
        </p:nvGraphicFramePr>
        <p:xfrm>
          <a:off x="122760" y="410040"/>
          <a:ext cx="8834400" cy="3009600"/>
        </p:xfrm>
        <a:graphic>
          <a:graphicData uri="http://schemas.openxmlformats.org/drawingml/2006/table">
            <a:tbl>
              <a:tblPr/>
              <a:tblGrid>
                <a:gridCol w="2944800"/>
                <a:gridCol w="2944800"/>
                <a:gridCol w="2945160"/>
              </a:tblGrid>
              <a:tr h="74340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</a:t>
                      </a:r>
                      <a:endParaRPr b="0" lang="fr-FR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</a:t>
                      </a: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Calibri"/>
                        </a:rPr>
                        <a:t> </a:t>
                      </a: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</a:t>
                      </a: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Calibri"/>
                        </a:rPr>
                        <a:t> </a:t>
                      </a:r>
                      <a:endParaRPr b="0" lang="fr-FR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</a:t>
                      </a:r>
                      <a:endParaRPr b="0" lang="fr-FR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</a:tr>
              <a:tr h="226656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fd5e9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fd5e9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fd5e9"/>
                    </a:solidFill>
                  </a:tcPr>
                </a:tc>
              </a:tr>
            </a:tbl>
          </a:graphicData>
        </a:graphic>
      </p:graphicFrame>
      <p:sp>
        <p:nvSpPr>
          <p:cNvPr id="246" name="ZoneTexte 12"/>
          <p:cNvSpPr/>
          <p:nvPr/>
        </p:nvSpPr>
        <p:spPr>
          <a:xfrm>
            <a:off x="252000" y="270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C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788 +… = 3489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7" name="ZoneTexte 13"/>
          <p:cNvSpPr/>
          <p:nvPr/>
        </p:nvSpPr>
        <p:spPr>
          <a:xfrm>
            <a:off x="3222000" y="126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D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485 − … = 123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8" name="ZoneTexte 14"/>
          <p:cNvSpPr/>
          <p:nvPr/>
        </p:nvSpPr>
        <p:spPr>
          <a:xfrm>
            <a:off x="3242880" y="198684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684 − … = 359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9" name="ZoneTexte 15"/>
          <p:cNvSpPr/>
          <p:nvPr/>
        </p:nvSpPr>
        <p:spPr>
          <a:xfrm>
            <a:off x="3272040" y="270684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F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966 − … = 449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0" name="ZoneTexte 19"/>
          <p:cNvSpPr/>
          <p:nvPr/>
        </p:nvSpPr>
        <p:spPr>
          <a:xfrm>
            <a:off x="6216480" y="126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G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34 ×… = 170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1" name="ZoneTexte 20"/>
          <p:cNvSpPr/>
          <p:nvPr/>
        </p:nvSpPr>
        <p:spPr>
          <a:xfrm>
            <a:off x="6259320" y="200196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H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26 ×… = 156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2" name="ZoneTexte 22"/>
          <p:cNvSpPr/>
          <p:nvPr/>
        </p:nvSpPr>
        <p:spPr>
          <a:xfrm>
            <a:off x="6292440" y="270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Verdana"/>
                <a:ea typeface="Verdana"/>
              </a:rPr>
              <a:t>I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Verdana"/>
              </a:rPr>
              <a:t> 48 ×… = 384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3" name="ZoneTexte 23"/>
          <p:cNvSpPr/>
          <p:nvPr/>
        </p:nvSpPr>
        <p:spPr>
          <a:xfrm>
            <a:off x="226800" y="126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A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193 +… = 124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4" name="ZoneTexte 24"/>
          <p:cNvSpPr/>
          <p:nvPr/>
        </p:nvSpPr>
        <p:spPr>
          <a:xfrm>
            <a:off x="226800" y="198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B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376 +… = 258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5" name=""/>
          <p:cNvSpPr/>
          <p:nvPr/>
        </p:nvSpPr>
        <p:spPr>
          <a:xfrm>
            <a:off x="8105400" y="36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6" name=""/>
          <p:cNvSpPr/>
          <p:nvPr/>
        </p:nvSpPr>
        <p:spPr>
          <a:xfrm>
            <a:off x="7992000" y="360360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8" name="ZoneTexte 64"/>
          <p:cNvSpPr/>
          <p:nvPr/>
        </p:nvSpPr>
        <p:spPr>
          <a:xfrm>
            <a:off x="516240" y="486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59" name="ZoneTexte 65"/>
          <p:cNvSpPr/>
          <p:nvPr/>
        </p:nvSpPr>
        <p:spPr>
          <a:xfrm>
            <a:off x="525240" y="3960000"/>
            <a:ext cx="46947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131,25 – 17,92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0" name="ZoneTexte 66"/>
          <p:cNvSpPr/>
          <p:nvPr/>
        </p:nvSpPr>
        <p:spPr>
          <a:xfrm>
            <a:off x="638640" y="5600160"/>
            <a:ext cx="312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131 – 18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" name="Tableau 1"/>
          <p:cNvGraphicFramePr/>
          <p:nvPr/>
        </p:nvGraphicFramePr>
        <p:xfrm>
          <a:off x="122760" y="410040"/>
          <a:ext cx="8834400" cy="3009600"/>
        </p:xfrm>
        <a:graphic>
          <a:graphicData uri="http://schemas.openxmlformats.org/drawingml/2006/table">
            <a:tbl>
              <a:tblPr/>
              <a:tblGrid>
                <a:gridCol w="2944800"/>
                <a:gridCol w="2944800"/>
                <a:gridCol w="2945160"/>
              </a:tblGrid>
              <a:tr h="74340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</a:t>
                      </a:r>
                      <a:endParaRPr b="0" lang="fr-FR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</a:t>
                      </a: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Calibri"/>
                        </a:rPr>
                        <a:t> </a:t>
                      </a: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</a:t>
                      </a: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Calibri"/>
                        </a:rPr>
                        <a:t> </a:t>
                      </a:r>
                      <a:endParaRPr b="0" lang="fr-FR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fr-FR" sz="3600" spc="-1" strike="noStrike">
                          <a:solidFill>
                            <a:srgbClr val="ffff00"/>
                          </a:solidFill>
                          <a:latin typeface="Wingdings"/>
                        </a:rPr>
                        <a:t></a:t>
                      </a:r>
                      <a:endParaRPr b="0" lang="fr-FR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</a:tr>
              <a:tr h="226656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fd5e9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fd5e9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fd5e9"/>
                    </a:solidFill>
                  </a:tcPr>
                </a:tc>
              </a:tr>
            </a:tbl>
          </a:graphicData>
        </a:graphic>
      </p:graphicFrame>
      <p:sp>
        <p:nvSpPr>
          <p:cNvPr id="262" name="ZoneTexte 67"/>
          <p:cNvSpPr/>
          <p:nvPr/>
        </p:nvSpPr>
        <p:spPr>
          <a:xfrm>
            <a:off x="252000" y="270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C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788 +… = 3489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3" name="ZoneTexte 68"/>
          <p:cNvSpPr/>
          <p:nvPr/>
        </p:nvSpPr>
        <p:spPr>
          <a:xfrm>
            <a:off x="3222000" y="126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D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485 − … = 123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4" name="ZoneTexte 69"/>
          <p:cNvSpPr/>
          <p:nvPr/>
        </p:nvSpPr>
        <p:spPr>
          <a:xfrm>
            <a:off x="3242880" y="198684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684 − … = 359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5" name="ZoneTexte 71"/>
          <p:cNvSpPr/>
          <p:nvPr/>
        </p:nvSpPr>
        <p:spPr>
          <a:xfrm>
            <a:off x="3272040" y="270684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F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966 − … = 449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6" name="ZoneTexte 72"/>
          <p:cNvSpPr/>
          <p:nvPr/>
        </p:nvSpPr>
        <p:spPr>
          <a:xfrm>
            <a:off x="6216480" y="126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G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34 ×… = 170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7" name="ZoneTexte 73"/>
          <p:cNvSpPr/>
          <p:nvPr/>
        </p:nvSpPr>
        <p:spPr>
          <a:xfrm>
            <a:off x="6259320" y="200196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H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26 ×… = 156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8" name="ZoneTexte 74"/>
          <p:cNvSpPr/>
          <p:nvPr/>
        </p:nvSpPr>
        <p:spPr>
          <a:xfrm>
            <a:off x="6292440" y="270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Verdana"/>
                <a:ea typeface="Verdana"/>
              </a:rPr>
              <a:t>I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Verdana"/>
              </a:rPr>
              <a:t> 48 ×… = 384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9" name="ZoneTexte 75"/>
          <p:cNvSpPr/>
          <p:nvPr/>
        </p:nvSpPr>
        <p:spPr>
          <a:xfrm>
            <a:off x="226800" y="126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A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193 +… = 124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0" name="ZoneTexte 76"/>
          <p:cNvSpPr/>
          <p:nvPr/>
        </p:nvSpPr>
        <p:spPr>
          <a:xfrm>
            <a:off x="226800" y="1980000"/>
            <a:ext cx="25963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B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376 +… = 258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1" name=""/>
          <p:cNvSpPr/>
          <p:nvPr/>
        </p:nvSpPr>
        <p:spPr>
          <a:xfrm>
            <a:off x="8105400" y="36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ZoneTexte 77"/>
          <p:cNvSpPr/>
          <p:nvPr/>
        </p:nvSpPr>
        <p:spPr>
          <a:xfrm>
            <a:off x="516240" y="4869000"/>
            <a:ext cx="45655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4" name="ZoneTexte 78"/>
          <p:cNvSpPr/>
          <p:nvPr/>
        </p:nvSpPr>
        <p:spPr>
          <a:xfrm>
            <a:off x="180000" y="3960000"/>
            <a:ext cx="46947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131,25 – 17,92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75" name="ZoneTexte 79"/>
          <p:cNvSpPr/>
          <p:nvPr/>
        </p:nvSpPr>
        <p:spPr>
          <a:xfrm>
            <a:off x="360000" y="5600880"/>
            <a:ext cx="312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131 – 18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6" name="Rectangle 35"/>
          <p:cNvSpPr/>
          <p:nvPr/>
        </p:nvSpPr>
        <p:spPr>
          <a:xfrm>
            <a:off x="4393440" y="4680000"/>
            <a:ext cx="539280" cy="12902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77" name="Rectangle 36"/>
          <p:cNvSpPr/>
          <p:nvPr/>
        </p:nvSpPr>
        <p:spPr>
          <a:xfrm>
            <a:off x="5652360" y="396000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8" name="Rectangle 37"/>
          <p:cNvSpPr/>
          <p:nvPr/>
        </p:nvSpPr>
        <p:spPr>
          <a:xfrm>
            <a:off x="6373440" y="396000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9" name="Rectangle 38"/>
          <p:cNvSpPr/>
          <p:nvPr/>
        </p:nvSpPr>
        <p:spPr>
          <a:xfrm>
            <a:off x="5653080" y="468000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80" name="Rectangle 39"/>
          <p:cNvSpPr/>
          <p:nvPr/>
        </p:nvSpPr>
        <p:spPr>
          <a:xfrm>
            <a:off x="6373080" y="468000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81" name="Rectangle 40"/>
          <p:cNvSpPr/>
          <p:nvPr/>
        </p:nvSpPr>
        <p:spPr>
          <a:xfrm>
            <a:off x="7093440" y="396000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282" name="Rectangle 41"/>
          <p:cNvSpPr/>
          <p:nvPr/>
        </p:nvSpPr>
        <p:spPr>
          <a:xfrm>
            <a:off x="7807320" y="3963960"/>
            <a:ext cx="791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283" name="Rectangle 46"/>
          <p:cNvSpPr/>
          <p:nvPr/>
        </p:nvSpPr>
        <p:spPr>
          <a:xfrm>
            <a:off x="7094160" y="4680000"/>
            <a:ext cx="71928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9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84" name="ZoneTexte 105"/>
          <p:cNvSpPr/>
          <p:nvPr/>
        </p:nvSpPr>
        <p:spPr>
          <a:xfrm>
            <a:off x="6913440" y="453168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85" name="ZoneTexte 106"/>
              <p:cNvSpPr txBox="1"/>
              <p:nvPr/>
            </p:nvSpPr>
            <p:spPr>
              <a:xfrm>
                <a:off x="7178760" y="4279320"/>
                <a:ext cx="55080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6" name="ZoneTexte 107"/>
              <p:cNvSpPr txBox="1"/>
              <p:nvPr/>
            </p:nvSpPr>
            <p:spPr>
              <a:xfrm>
                <a:off x="7814880" y="4264200"/>
                <a:ext cx="705960" cy="369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87" name="ZoneTexte 108"/>
          <p:cNvSpPr/>
          <p:nvPr/>
        </p:nvSpPr>
        <p:spPr>
          <a:xfrm>
            <a:off x="6912720" y="5110920"/>
            <a:ext cx="695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88" name="Rectangle 47"/>
          <p:cNvSpPr/>
          <p:nvPr/>
        </p:nvSpPr>
        <p:spPr>
          <a:xfrm>
            <a:off x="7806600" y="4683960"/>
            <a:ext cx="790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89" name="Rectangle 48"/>
          <p:cNvSpPr/>
          <p:nvPr/>
        </p:nvSpPr>
        <p:spPr>
          <a:xfrm>
            <a:off x="4933440" y="3960000"/>
            <a:ext cx="71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90" name="Rectangle 49"/>
          <p:cNvSpPr/>
          <p:nvPr/>
        </p:nvSpPr>
        <p:spPr>
          <a:xfrm>
            <a:off x="4934520" y="4680000"/>
            <a:ext cx="718920" cy="129132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91" name=""/>
          <p:cNvSpPr/>
          <p:nvPr/>
        </p:nvSpPr>
        <p:spPr>
          <a:xfrm>
            <a:off x="4335840" y="597636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"/>
          <p:cNvSpPr/>
          <p:nvPr/>
        </p:nvSpPr>
        <p:spPr>
          <a:xfrm>
            <a:off x="4140000" y="600336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ZoneTexte 109"/>
          <p:cNvSpPr/>
          <p:nvPr/>
        </p:nvSpPr>
        <p:spPr>
          <a:xfrm>
            <a:off x="7218000" y="6117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4" name="ZoneTexte 110"/>
          <p:cNvSpPr/>
          <p:nvPr/>
        </p:nvSpPr>
        <p:spPr>
          <a:xfrm>
            <a:off x="6858000" y="6117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5" name="ZoneTexte 111"/>
          <p:cNvSpPr/>
          <p:nvPr/>
        </p:nvSpPr>
        <p:spPr>
          <a:xfrm>
            <a:off x="6498000" y="6117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6" name="ZoneTexte 112"/>
          <p:cNvSpPr/>
          <p:nvPr/>
        </p:nvSpPr>
        <p:spPr>
          <a:xfrm>
            <a:off x="7938000" y="6117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7" name="ZoneTexte 113"/>
          <p:cNvSpPr/>
          <p:nvPr/>
        </p:nvSpPr>
        <p:spPr>
          <a:xfrm>
            <a:off x="5778000" y="6117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8" name="ZoneTexte 115"/>
          <p:cNvSpPr/>
          <p:nvPr/>
        </p:nvSpPr>
        <p:spPr>
          <a:xfrm>
            <a:off x="7200000" y="4947840"/>
            <a:ext cx="15156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99" name="ZoneTexte 116"/>
          <p:cNvSpPr/>
          <p:nvPr/>
        </p:nvSpPr>
        <p:spPr>
          <a:xfrm>
            <a:off x="6373080" y="5699160"/>
            <a:ext cx="414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+ 1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00" name=""/>
          <p:cNvSpPr/>
          <p:nvPr/>
        </p:nvSpPr>
        <p:spPr>
          <a:xfrm>
            <a:off x="7992000" y="34243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1" name="ZoneTexte 80"/>
          <p:cNvSpPr/>
          <p:nvPr/>
        </p:nvSpPr>
        <p:spPr>
          <a:xfrm>
            <a:off x="6480000" y="4947840"/>
            <a:ext cx="15156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02" name="ZoneTexte 81"/>
          <p:cNvSpPr/>
          <p:nvPr/>
        </p:nvSpPr>
        <p:spPr>
          <a:xfrm>
            <a:off x="5706000" y="5699160"/>
            <a:ext cx="414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+ 1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03" name="ZoneTexte 82"/>
          <p:cNvSpPr/>
          <p:nvPr/>
        </p:nvSpPr>
        <p:spPr>
          <a:xfrm>
            <a:off x="5040000" y="6120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04" name="ZoneTexte 83"/>
          <p:cNvSpPr/>
          <p:nvPr/>
        </p:nvSpPr>
        <p:spPr>
          <a:xfrm>
            <a:off x="3420000" y="3960000"/>
            <a:ext cx="13431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113,33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5" name="ZoneTexte 84"/>
          <p:cNvSpPr/>
          <p:nvPr/>
        </p:nvSpPr>
        <p:spPr>
          <a:xfrm>
            <a:off x="2700000" y="5600880"/>
            <a:ext cx="13431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113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1" dur="indefinite" restart="never" nodeType="tmRoot">
          <p:childTnLst>
            <p:seq>
              <p:cTn id="192" dur="indefinite" nodeType="mainSeq">
                <p:childTnLst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</TotalTime>
  <Application>LibreOffice/7.4.1.2$Windows_X86_64 LibreOffice_project/3c58a8f3a960df8bc8fd77b461821e42c061c5f0</Application>
  <AppVersion>15.0000</AppVersion>
  <Words>221</Words>
  <Paragraphs>91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2026-04-04T21:42:22Z</dcterms:modified>
  <cp:revision>75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8</vt:i4>
  </property>
</Properties>
</file>